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8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3.xml"/><Relationship Id="rId18" Type="http://schemas.openxmlformats.org/officeDocument/2006/relationships/slide" Target="slide8.xml"/><Relationship Id="rId3" Type="http://schemas.openxmlformats.org/officeDocument/2006/relationships/slide" Target="slide12.xml"/><Relationship Id="rId21" Type="http://schemas.openxmlformats.org/officeDocument/2006/relationships/slide" Target="slide15.xml"/><Relationship Id="rId7" Type="http://schemas.openxmlformats.org/officeDocument/2006/relationships/slide" Target="slide14.xml"/><Relationship Id="rId12" Type="http://schemas.openxmlformats.org/officeDocument/2006/relationships/slide" Target="slide2.xml"/><Relationship Id="rId17" Type="http://schemas.openxmlformats.org/officeDocument/2006/relationships/slide" Target="slide7.xml"/><Relationship Id="rId2" Type="http://schemas.openxmlformats.org/officeDocument/2006/relationships/image" Target="../media/image29.jpg"/><Relationship Id="rId16" Type="http://schemas.openxmlformats.org/officeDocument/2006/relationships/slide" Target="slide6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image" Target="../media/image34.jpeg"/><Relationship Id="rId5" Type="http://schemas.openxmlformats.org/officeDocument/2006/relationships/slide" Target="slide13.xml"/><Relationship Id="rId15" Type="http://schemas.openxmlformats.org/officeDocument/2006/relationships/slide" Target="slide5.xml"/><Relationship Id="rId10" Type="http://schemas.openxmlformats.org/officeDocument/2006/relationships/image" Target="../media/image33.jpeg"/><Relationship Id="rId19" Type="http://schemas.openxmlformats.org/officeDocument/2006/relationships/slide" Target="slide9.xml"/><Relationship Id="rId4" Type="http://schemas.openxmlformats.org/officeDocument/2006/relationships/image" Target="../media/image30.jpeg"/><Relationship Id="rId9" Type="http://schemas.openxmlformats.org/officeDocument/2006/relationships/slide" Target="slide16.xml"/><Relationship Id="rId14" Type="http://schemas.openxmlformats.org/officeDocument/2006/relationships/slide" Target="slide4.xml"/><Relationship Id="rId22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png"/><Relationship Id="rId7" Type="http://schemas.openxmlformats.org/officeDocument/2006/relationships/slide" Target="slide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2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3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4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5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6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7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8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19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1" action="ppaction://hlinksldjump"/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3580" r="7200" b="4446"/>
          <a:stretch/>
        </p:blipFill>
        <p:spPr>
          <a:xfrm>
            <a:off x="1763688" y="1617732"/>
            <a:ext cx="5473395" cy="4475564"/>
          </a:xfr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9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  <p:bldP spid="2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2892</TotalTime>
  <Words>1149</Words>
  <Application>Microsoft Office PowerPoint</Application>
  <PresentationFormat>Diavetítés a képernyőre (4:3 oldalarány)</PresentationFormat>
  <Paragraphs>109</Paragraphs>
  <Slides>16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7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162</cp:revision>
  <dcterms:created xsi:type="dcterms:W3CDTF">2016-02-22T19:45:39Z</dcterms:created>
  <dcterms:modified xsi:type="dcterms:W3CDTF">2016-06-01T04:08:57Z</dcterms:modified>
</cp:coreProperties>
</file>